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35D6384-061D-4D55-9632-D463AE23C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32BB0336-3A51-418A-8ADF-3E620BC6B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DAC01-17B4-411A-8648-8BE53BA56EA1}" type="datetimeFigureOut">
              <a:rPr lang="ko-KR" altLang="en-US" smtClean="0"/>
              <a:t>2026-02-04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F85BD49-C941-4523-9E3E-5E2F1832B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E6AC8CA-9DFB-4E36-AD17-134C555B2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7F63-6E77-47E4-B4EF-6CE4BEA901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3064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B5A4FD1-7C80-4E8E-A547-ADD66C8D2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8A4735A-D7D8-47BC-93E6-6931F8FA72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4DAD0B-E627-481B-B955-2E76FE1690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DAC01-17B4-411A-8648-8BE53BA56EA1}" type="datetimeFigureOut">
              <a:rPr lang="ko-KR" altLang="en-US" smtClean="0"/>
              <a:t>2026-02-04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73D1A06-4747-4550-82AD-4BAD3E11F4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F28F563-5397-4643-A77E-059C0D205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D7F63-6E77-47E4-B4EF-6CE4BEA901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1729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E196C042-A9B7-42D1-8734-FC8868CB7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0CB6250-60E5-4C01-A8E2-FC55D5EC9CE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4051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54778EAD-8426-456F-9636-B75A3B683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4ED6851-2765-4A38-8717-4F2C657542A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942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2C1193FC-3508-4D80-8881-D15448C5E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4E3DE00-8852-486A-99B8-9B8ACC8321B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200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C9436524-8134-47E4-ABCF-2E9C50930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108BE1C-36DF-4D06-911F-B8D597D1AD2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1821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6DD8C0B1-45ED-43AE-B973-CBE2BD4EC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C618C54-CFC1-4D61-B6F7-3C6227E8268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5046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2BFC1712-2272-40D5-A286-5E2936250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475E8BC-82C4-4048-81E3-D28B1945630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0038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043A92F3-28A8-4C4C-8523-795A31653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5D6AC1B-C93A-4726-8C08-44C84E2B538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5407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4E899B06-9368-440E-B8FD-5679937CE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08C3B43-773C-45D1-857D-B87F12E2596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203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72042B4C-4E16-447E-A07B-7D16594F6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B042DAB-3C67-4CCC-A837-E510C52DB5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6396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15ACC2EE-3BCC-4194-9E16-D044B74DB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B78D77D-8105-44AC-8F04-3B6303F8DC1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4792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F93EA331-11B9-45E1-BBA0-533ACD73B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06793F4-FBF7-46FA-8FB4-45246F4862F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129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830F7805-628F-4B89-8AE5-BCCE9C9EB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AF9D812-EE8F-4B6D-BE96-FB69099553B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1032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4B1843BA-5DFF-46B9-8B2E-F4194DB92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5A465CE-F3A5-44ED-8653-F5AE06192E8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2811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423B3CAF-6E73-43BB-A4C2-BA1DB2828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115FF27-BF83-4426-89F6-5756A0548CB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2332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A677AF05-0A77-4796-82BA-380182129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16A1133-5EF9-47D5-B7E6-5CDAAEA6047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3482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2575971D-9172-4E65-A753-3645DEB82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8CC77E7-5960-43D3-815F-D39EDEEE85C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1015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7BC575B7-901B-4799-9B2A-D3FB89822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B1295C7-B93B-4E4E-9087-BA8EA32FE71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8937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16D6ADC3-F58C-4E9F-AAD8-53FD63400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B978FA7-0EB5-425C-8944-A4AECAD9603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5826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978B21AA-D036-4123-B410-BBD576E7C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2829417-A43B-4503-98BF-67EC2B69A12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9252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D05B5D8B-CF8D-4226-8478-DD3B622D8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EF2E817-25AE-4398-B966-35F73EE991E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3613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14642E85-32FF-4508-8E25-ABE18A962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D685B75-0485-44F7-9641-72288EAFBDF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0520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4FC29A66-83E9-438D-BB6C-F3DB2AEBC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A179BE8-3F3C-4138-BE5B-7558897D34A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693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C3BDA346-2D81-49EE-9FF2-22077B767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CC7D924-55B9-4DB3-8245-A63811197F6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351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50E604FF-D285-44B2-9345-493A03285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B316693-262C-4B28-9A9E-E044749B4C6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827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11751481-7A5D-4B7E-89F0-C6D15B174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667500E-5155-41D4-A5BB-A6481CED401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394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79DC2255-A044-4AEC-9226-9AE04EF62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1B96173-A06D-47E0-81BF-4275B1D9C2D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800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FF3596E5-A118-400B-9FB1-570C9BFFF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071FC69-DE25-4374-AB42-FEC1AE37073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760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FFFC7CF3-78F6-4DCA-BB09-07186080E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EE2F31B-4D2D-4B9F-90D8-D0E31BBDFE9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374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B5A4140C-39C7-420E-B3BD-F87AF37D7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B9DD79C-2E82-4982-A663-A2E9056F9BB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021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화면 슬라이드 쇼(4:3)</PresentationFormat>
  <Paragraphs>0</Paragraphs>
  <Slides>29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29</vt:i4>
      </vt:variant>
    </vt:vector>
  </HeadingPairs>
  <TitlesOfParts>
    <vt:vector size="32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최난슬</dc:creator>
  <cp:lastModifiedBy>최난슬</cp:lastModifiedBy>
  <cp:revision>1</cp:revision>
  <dcterms:created xsi:type="dcterms:W3CDTF">2026-02-04T02:21:59Z</dcterms:created>
  <dcterms:modified xsi:type="dcterms:W3CDTF">2026-02-04T02:21:59Z</dcterms:modified>
</cp:coreProperties>
</file>