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D627D4-BE65-42D1-BDD5-7A9BD18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52ED089-501F-4082-AE93-008B5A372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4329-642E-41F4-8C8D-9049918357D4}" type="datetimeFigureOut">
              <a:rPr lang="ko-KR" altLang="en-US" smtClean="0"/>
              <a:t>2026-02-04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F058428-CFD2-4A56-A478-4E818EB22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D178E9D-4752-426A-AE05-FE358FFD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D2BEE-13C8-4D36-B0B6-454D22216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403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8E616A1-6AFC-49E7-BACE-E590C2A07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368D59C-836D-45E1-93CC-9EA378BFA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34381F-E2E2-4BF9-BE40-D298FDE51A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34329-642E-41F4-8C8D-9049918357D4}" type="datetimeFigureOut">
              <a:rPr lang="ko-KR" altLang="en-US" smtClean="0"/>
              <a:t>2026-02-04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172C709-3473-4FA3-8429-390F4ABDD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88FA51-1B7D-426C-89ED-199F4AABE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2BEE-13C8-4D36-B0B6-454D22216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614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F3F8BB5-804C-4E48-9CFC-1C9E23344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25429C6-910D-4DD9-9391-1F18F78D344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94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5B11B1CA-299C-41BD-81B1-1F03204C0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2C34180-7D00-471D-887B-D084D18BA1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38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D7CA85B-A14E-4242-A538-35277E0CE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F871C80-8937-4C97-BDFA-37D4BB6884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954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17DC93C-19C8-47C5-96F8-066A9474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1924A72-C0E2-45C2-B092-5D69603EC4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71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BBBFB86-39F5-4F11-AA86-8852FC882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FEB8C6E-8F9A-4A80-B2E1-92638B6670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76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A5862DD-CBC1-4AE2-A4C4-C155DF992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0C24DC7-3014-471D-9670-363DBD9A67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5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11712E59-FD1B-4464-993A-17840D46C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2A86EDD-7DCF-4CBC-AA66-777124452B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85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8A7EE7B-5CA9-4AC2-9AA7-ED2020AFB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9B2709E-3C66-444D-AC3A-A16F317FC3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55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2136568-86A4-4385-B914-97F4BB56D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0C0A13C-855F-42E8-B0F7-0F58AC38A3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26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2FAFE88-56E8-4193-BE15-E18BB533B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D36D5EB-F781-457B-A7F6-B44B23C729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77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16FDF23-F405-477B-A925-306678179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F97EC87-B48D-4718-93C5-0DE79DAAA6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0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D498DEF-D82C-4386-B31C-05C13E871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FB5C988-1731-496E-82C1-1FA031AC21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13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2598C561-0F2B-429C-922A-71A35CBDE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906CCA4-C906-4606-AF7C-1F0F2F2CFB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64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1DE46E9-C6CA-4073-A1B5-89675F36A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85EDAAD-409F-47F2-9C29-34E8E9BB9F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824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267737B-4D53-46B1-B85B-B43C134EA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5903F12-32BB-43DC-9A6E-0CECE1D63D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34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660C9B36-0394-43EA-B664-895E28304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D6497C8-8534-403A-9875-638AEAC74F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39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F2742C6A-9261-4B09-A0C7-2AB250814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740B6B0-E618-4CD2-B656-BB56BC5288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99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D68B351-7C5C-4197-99DF-A9E1D103C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B24683A-03E6-4A19-8E8A-4BFBE4A215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81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90E8FA2-B9E5-437B-943E-098A5A1C8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BFE6E42-489A-4A70-9A79-80139770AFD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470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480AD450-70B4-4A86-B8FA-16205FD3C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B86F93E-21A2-4BF5-8729-F6AD0520BF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401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46F0B4A-4884-4FDC-B053-324645168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47C4780-DD23-4106-A9E1-F765C5F202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15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A569927-4B68-41F7-BECD-A4BEE25A4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904E2C6-D1FF-4792-B548-BE3B73A742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3C68341-F804-4320-A43A-199907236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E1FA52A-2EED-4EBD-AC19-FC67D5EF76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052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86DDBA2C-7851-4A4A-8A59-12638F50D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10A44AF-7AF5-487D-B362-1BCE8386B43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90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0535C18B-81FC-414C-A587-03DEE836D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93C8B45-9997-48AB-927B-A6DB6ED32E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823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C6147303-9275-487D-9E0A-E3E9386D9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9671034-C246-4CBC-9EE1-992615A3D44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22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A04B0E14-CD65-4B53-96A0-E15102556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95C02B3-4DB0-4AF0-8FCD-26FCC7A8A9E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755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E2C29778-07D8-4EE2-8DD7-B77334018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72EFE8F-7510-4B66-8CF4-7F05F5D75B7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72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79AD293F-B7E2-49E7-9982-D95310B0A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DD78243-E992-4089-A023-64DD0DFA25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8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>
            <a:extLst>
              <a:ext uri="{FF2B5EF4-FFF2-40B4-BE49-F238E27FC236}">
                <a16:creationId xmlns:a16="http://schemas.microsoft.com/office/drawing/2014/main" id="{3FDB53C9-E41C-40D5-AB9F-FD00C2967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D598422-EBBD-48AA-93E2-5AF9904569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50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화면 슬라이드 쇼(4:3)</PresentationFormat>
  <Paragraphs>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3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최난슬</dc:creator>
  <cp:lastModifiedBy>최난슬</cp:lastModifiedBy>
  <cp:revision>1</cp:revision>
  <dcterms:created xsi:type="dcterms:W3CDTF">2026-02-04T02:30:40Z</dcterms:created>
  <dcterms:modified xsi:type="dcterms:W3CDTF">2026-02-04T02:30:40Z</dcterms:modified>
</cp:coreProperties>
</file>